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3" r:id="rId3"/>
    <p:sldId id="266" r:id="rId4"/>
    <p:sldId id="267" r:id="rId5"/>
    <p:sldId id="268" r:id="rId6"/>
    <p:sldId id="258" r:id="rId7"/>
    <p:sldId id="260" r:id="rId8"/>
    <p:sldId id="274" r:id="rId9"/>
    <p:sldId id="273" r:id="rId10"/>
    <p:sldId id="259" r:id="rId11"/>
    <p:sldId id="270" r:id="rId12"/>
    <p:sldId id="269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513A4-9EB8-4331-8A34-755697A23F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A37125DE-397A-4569-9C3D-4ACBC3BBE1BE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Interview </a:t>
          </a:r>
          <a:endParaRPr lang="en-US"/>
        </a:p>
      </dgm:t>
    </dgm:pt>
    <dgm:pt modelId="{22CC1309-8BE6-4EED-B6CC-202AA25A6312}" type="parTrans" cxnId="{F7645B6B-B72F-47EF-9093-FF7D20B1840C}">
      <dgm:prSet/>
      <dgm:spPr/>
      <dgm:t>
        <a:bodyPr/>
        <a:lstStyle/>
        <a:p>
          <a:endParaRPr lang="en-US"/>
        </a:p>
      </dgm:t>
    </dgm:pt>
    <dgm:pt modelId="{762E2C58-B2CF-4093-9329-260E9AC4081E}" type="sibTrans" cxnId="{F7645B6B-B72F-47EF-9093-FF7D20B1840C}">
      <dgm:prSet/>
      <dgm:spPr/>
      <dgm:t>
        <a:bodyPr/>
        <a:lstStyle/>
        <a:p>
          <a:endParaRPr lang="en-US"/>
        </a:p>
      </dgm:t>
    </dgm:pt>
    <dgm:pt modelId="{0C587A53-198A-4ADD-99F0-3247CF22A55E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Online research through videos how surveying is done </a:t>
          </a:r>
          <a:endParaRPr lang="en-US"/>
        </a:p>
      </dgm:t>
    </dgm:pt>
    <dgm:pt modelId="{1562BE02-5D54-4EF2-9D5E-4F39AA5268E6}" type="parTrans" cxnId="{E24E9075-8BD3-4760-8638-FB5583EEC670}">
      <dgm:prSet/>
      <dgm:spPr/>
      <dgm:t>
        <a:bodyPr/>
        <a:lstStyle/>
        <a:p>
          <a:endParaRPr lang="en-US"/>
        </a:p>
      </dgm:t>
    </dgm:pt>
    <dgm:pt modelId="{58F36B76-6E0C-497A-A426-9734937974FE}" type="sibTrans" cxnId="{E24E9075-8BD3-4760-8638-FB5583EEC670}">
      <dgm:prSet/>
      <dgm:spPr/>
      <dgm:t>
        <a:bodyPr/>
        <a:lstStyle/>
        <a:p>
          <a:endParaRPr lang="en-US"/>
        </a:p>
      </dgm:t>
    </dgm:pt>
    <dgm:pt modelId="{64C396E8-5EF7-4D30-9379-2FAEC9869B97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Witness first hand the equipment used by professional surveyors </a:t>
          </a:r>
          <a:endParaRPr lang="en-US"/>
        </a:p>
      </dgm:t>
    </dgm:pt>
    <dgm:pt modelId="{A661C055-0697-440D-A0C4-EF66B0E25BA0}" type="parTrans" cxnId="{99B73783-32BF-4E9E-AE33-C4CB32EA22B1}">
      <dgm:prSet/>
      <dgm:spPr/>
      <dgm:t>
        <a:bodyPr/>
        <a:lstStyle/>
        <a:p>
          <a:endParaRPr lang="en-US"/>
        </a:p>
      </dgm:t>
    </dgm:pt>
    <dgm:pt modelId="{11D15FBC-B610-496A-A034-95A8AA55DF6B}" type="sibTrans" cxnId="{99B73783-32BF-4E9E-AE33-C4CB32EA22B1}">
      <dgm:prSet/>
      <dgm:spPr/>
      <dgm:t>
        <a:bodyPr/>
        <a:lstStyle/>
        <a:p>
          <a:endParaRPr lang="en-US"/>
        </a:p>
      </dgm:t>
    </dgm:pt>
    <dgm:pt modelId="{DDDB9243-3D9A-45A4-A4DB-255DA806693A}" type="pres">
      <dgm:prSet presAssocID="{9DA513A4-9EB8-4331-8A34-755697A23F11}" presName="root" presStyleCnt="0">
        <dgm:presLayoutVars>
          <dgm:dir/>
          <dgm:resizeHandles val="exact"/>
        </dgm:presLayoutVars>
      </dgm:prSet>
      <dgm:spPr/>
    </dgm:pt>
    <dgm:pt modelId="{F4C53EAE-7F72-4603-A877-EB487AF49BD8}" type="pres">
      <dgm:prSet presAssocID="{A37125DE-397A-4569-9C3D-4ACBC3BBE1BE}" presName="compNode" presStyleCnt="0"/>
      <dgm:spPr/>
    </dgm:pt>
    <dgm:pt modelId="{947EA66C-300F-48FF-B616-C3F9B22E3A9D}" type="pres">
      <dgm:prSet presAssocID="{A37125DE-397A-4569-9C3D-4ACBC3BBE1BE}" presName="bgRect" presStyleLbl="bgShp" presStyleIdx="0" presStyleCnt="3" custLinFactY="-58070" custLinFactNeighborX="659" custLinFactNeighborY="-100000"/>
      <dgm:spPr/>
    </dgm:pt>
    <dgm:pt modelId="{03988E10-5919-45D3-BAE4-50EFE090829D}" type="pres">
      <dgm:prSet presAssocID="{A37125DE-397A-4569-9C3D-4ACBC3BBE1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471D6DD7-7C21-4140-BB28-41DB643EA9E6}" type="pres">
      <dgm:prSet presAssocID="{A37125DE-397A-4569-9C3D-4ACBC3BBE1BE}" presName="spaceRect" presStyleCnt="0"/>
      <dgm:spPr/>
    </dgm:pt>
    <dgm:pt modelId="{7586F9FA-119F-42FC-ACC9-1133DC1A0E27}" type="pres">
      <dgm:prSet presAssocID="{A37125DE-397A-4569-9C3D-4ACBC3BBE1BE}" presName="parTx" presStyleLbl="revTx" presStyleIdx="0" presStyleCnt="3">
        <dgm:presLayoutVars>
          <dgm:chMax val="0"/>
          <dgm:chPref val="0"/>
        </dgm:presLayoutVars>
      </dgm:prSet>
      <dgm:spPr/>
    </dgm:pt>
    <dgm:pt modelId="{4C4E2DD3-D9AF-4797-A549-8B9BAED8FE53}" type="pres">
      <dgm:prSet presAssocID="{762E2C58-B2CF-4093-9329-260E9AC4081E}" presName="sibTrans" presStyleCnt="0"/>
      <dgm:spPr/>
    </dgm:pt>
    <dgm:pt modelId="{BE67671F-8681-4C00-A12E-C0F589302C12}" type="pres">
      <dgm:prSet presAssocID="{0C587A53-198A-4ADD-99F0-3247CF22A55E}" presName="compNode" presStyleCnt="0"/>
      <dgm:spPr/>
    </dgm:pt>
    <dgm:pt modelId="{A34CB269-E419-49B7-B5AC-9B71AF8194CF}" type="pres">
      <dgm:prSet presAssocID="{0C587A53-198A-4ADD-99F0-3247CF22A55E}" presName="bgRect" presStyleLbl="bgShp" presStyleIdx="1" presStyleCnt="3"/>
      <dgm:spPr/>
    </dgm:pt>
    <dgm:pt modelId="{041C822F-2880-4FE6-9C8B-8E76A47C5ED5}" type="pres">
      <dgm:prSet presAssocID="{0C587A53-198A-4ADD-99F0-3247CF22A5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AA470CFD-A9A6-4A5E-BAFE-C5EFF7F450AC}" type="pres">
      <dgm:prSet presAssocID="{0C587A53-198A-4ADD-99F0-3247CF22A55E}" presName="spaceRect" presStyleCnt="0"/>
      <dgm:spPr/>
    </dgm:pt>
    <dgm:pt modelId="{BE02B850-6EBE-4ABA-A441-D4B92219C7C1}" type="pres">
      <dgm:prSet presAssocID="{0C587A53-198A-4ADD-99F0-3247CF22A55E}" presName="parTx" presStyleLbl="revTx" presStyleIdx="1" presStyleCnt="3">
        <dgm:presLayoutVars>
          <dgm:chMax val="0"/>
          <dgm:chPref val="0"/>
        </dgm:presLayoutVars>
      </dgm:prSet>
      <dgm:spPr/>
    </dgm:pt>
    <dgm:pt modelId="{094585BF-9D4D-4066-BA20-2131EDAA1888}" type="pres">
      <dgm:prSet presAssocID="{58F36B76-6E0C-497A-A426-9734937974FE}" presName="sibTrans" presStyleCnt="0"/>
      <dgm:spPr/>
    </dgm:pt>
    <dgm:pt modelId="{C186025D-A5BD-41E3-91AB-A16E428A7FF6}" type="pres">
      <dgm:prSet presAssocID="{64C396E8-5EF7-4D30-9379-2FAEC9869B97}" presName="compNode" presStyleCnt="0"/>
      <dgm:spPr/>
    </dgm:pt>
    <dgm:pt modelId="{EA0BFB0D-887C-4F40-9B95-3DB5A62DEB13}" type="pres">
      <dgm:prSet presAssocID="{64C396E8-5EF7-4D30-9379-2FAEC9869B97}" presName="bgRect" presStyleLbl="bgShp" presStyleIdx="2" presStyleCnt="3"/>
      <dgm:spPr/>
    </dgm:pt>
    <dgm:pt modelId="{B0DB3166-EDCD-4A72-8CE6-94B237BDC64F}" type="pres">
      <dgm:prSet presAssocID="{64C396E8-5EF7-4D30-9379-2FAEC9869B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75746800-3D8D-4971-B1C7-E66AC9DD47A0}" type="pres">
      <dgm:prSet presAssocID="{64C396E8-5EF7-4D30-9379-2FAEC9869B97}" presName="spaceRect" presStyleCnt="0"/>
      <dgm:spPr/>
    </dgm:pt>
    <dgm:pt modelId="{AC841C29-E184-49E6-B2F9-F5C90667E1D0}" type="pres">
      <dgm:prSet presAssocID="{64C396E8-5EF7-4D30-9379-2FAEC9869B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A05C362-4C18-4FAA-B91D-F073F4B182CA}" type="presOf" srcId="{64C396E8-5EF7-4D30-9379-2FAEC9869B97}" destId="{AC841C29-E184-49E6-B2F9-F5C90667E1D0}" srcOrd="0" destOrd="0" presId="urn:microsoft.com/office/officeart/2018/2/layout/IconVerticalSolidList"/>
    <dgm:cxn modelId="{F7645B6B-B72F-47EF-9093-FF7D20B1840C}" srcId="{9DA513A4-9EB8-4331-8A34-755697A23F11}" destId="{A37125DE-397A-4569-9C3D-4ACBC3BBE1BE}" srcOrd="0" destOrd="0" parTransId="{22CC1309-8BE6-4EED-B6CC-202AA25A6312}" sibTransId="{762E2C58-B2CF-4093-9329-260E9AC4081E}"/>
    <dgm:cxn modelId="{E24E9075-8BD3-4760-8638-FB5583EEC670}" srcId="{9DA513A4-9EB8-4331-8A34-755697A23F11}" destId="{0C587A53-198A-4ADD-99F0-3247CF22A55E}" srcOrd="1" destOrd="0" parTransId="{1562BE02-5D54-4EF2-9D5E-4F39AA5268E6}" sibTransId="{58F36B76-6E0C-497A-A426-9734937974FE}"/>
    <dgm:cxn modelId="{99B73783-32BF-4E9E-AE33-C4CB32EA22B1}" srcId="{9DA513A4-9EB8-4331-8A34-755697A23F11}" destId="{64C396E8-5EF7-4D30-9379-2FAEC9869B97}" srcOrd="2" destOrd="0" parTransId="{A661C055-0697-440D-A0C4-EF66B0E25BA0}" sibTransId="{11D15FBC-B610-496A-A034-95A8AA55DF6B}"/>
    <dgm:cxn modelId="{60842FD4-DABA-41D3-B976-F8633CEB0C64}" type="presOf" srcId="{0C587A53-198A-4ADD-99F0-3247CF22A55E}" destId="{BE02B850-6EBE-4ABA-A441-D4B92219C7C1}" srcOrd="0" destOrd="0" presId="urn:microsoft.com/office/officeart/2018/2/layout/IconVerticalSolidList"/>
    <dgm:cxn modelId="{0E987DD5-62C6-40D5-8D80-EFC3034FD302}" type="presOf" srcId="{9DA513A4-9EB8-4331-8A34-755697A23F11}" destId="{DDDB9243-3D9A-45A4-A4DB-255DA806693A}" srcOrd="0" destOrd="0" presId="urn:microsoft.com/office/officeart/2018/2/layout/IconVerticalSolidList"/>
    <dgm:cxn modelId="{B7604FFA-59B1-47D3-956F-5AB1F861A4AC}" type="presOf" srcId="{A37125DE-397A-4569-9C3D-4ACBC3BBE1BE}" destId="{7586F9FA-119F-42FC-ACC9-1133DC1A0E27}" srcOrd="0" destOrd="0" presId="urn:microsoft.com/office/officeart/2018/2/layout/IconVerticalSolidList"/>
    <dgm:cxn modelId="{31E899F4-97C5-46B7-9282-E3A2ED998EAE}" type="presParOf" srcId="{DDDB9243-3D9A-45A4-A4DB-255DA806693A}" destId="{F4C53EAE-7F72-4603-A877-EB487AF49BD8}" srcOrd="0" destOrd="0" presId="urn:microsoft.com/office/officeart/2018/2/layout/IconVerticalSolidList"/>
    <dgm:cxn modelId="{F36CB840-7124-4F78-8FE4-8D456110BED5}" type="presParOf" srcId="{F4C53EAE-7F72-4603-A877-EB487AF49BD8}" destId="{947EA66C-300F-48FF-B616-C3F9B22E3A9D}" srcOrd="0" destOrd="0" presId="urn:microsoft.com/office/officeart/2018/2/layout/IconVerticalSolidList"/>
    <dgm:cxn modelId="{93FBB0B0-0168-4258-B823-02021C0E1FB0}" type="presParOf" srcId="{F4C53EAE-7F72-4603-A877-EB487AF49BD8}" destId="{03988E10-5919-45D3-BAE4-50EFE090829D}" srcOrd="1" destOrd="0" presId="urn:microsoft.com/office/officeart/2018/2/layout/IconVerticalSolidList"/>
    <dgm:cxn modelId="{2E086B8E-3D27-4AA0-B5B8-31C9BD342DC7}" type="presParOf" srcId="{F4C53EAE-7F72-4603-A877-EB487AF49BD8}" destId="{471D6DD7-7C21-4140-BB28-41DB643EA9E6}" srcOrd="2" destOrd="0" presId="urn:microsoft.com/office/officeart/2018/2/layout/IconVerticalSolidList"/>
    <dgm:cxn modelId="{A16C182D-5118-410A-A553-D446F78EA2AC}" type="presParOf" srcId="{F4C53EAE-7F72-4603-A877-EB487AF49BD8}" destId="{7586F9FA-119F-42FC-ACC9-1133DC1A0E27}" srcOrd="3" destOrd="0" presId="urn:microsoft.com/office/officeart/2018/2/layout/IconVerticalSolidList"/>
    <dgm:cxn modelId="{A333DA0C-F2A5-4DE6-8492-5461D4AAF5C5}" type="presParOf" srcId="{DDDB9243-3D9A-45A4-A4DB-255DA806693A}" destId="{4C4E2DD3-D9AF-4797-A549-8B9BAED8FE53}" srcOrd="1" destOrd="0" presId="urn:microsoft.com/office/officeart/2018/2/layout/IconVerticalSolidList"/>
    <dgm:cxn modelId="{0C027250-609F-4640-B986-A7094A816850}" type="presParOf" srcId="{DDDB9243-3D9A-45A4-A4DB-255DA806693A}" destId="{BE67671F-8681-4C00-A12E-C0F589302C12}" srcOrd="2" destOrd="0" presId="urn:microsoft.com/office/officeart/2018/2/layout/IconVerticalSolidList"/>
    <dgm:cxn modelId="{4A6FFB35-EBF7-460F-8338-063F4B8ECA7F}" type="presParOf" srcId="{BE67671F-8681-4C00-A12E-C0F589302C12}" destId="{A34CB269-E419-49B7-B5AC-9B71AF8194CF}" srcOrd="0" destOrd="0" presId="urn:microsoft.com/office/officeart/2018/2/layout/IconVerticalSolidList"/>
    <dgm:cxn modelId="{974E21E1-36E1-46B6-B4A5-2B675B5C114F}" type="presParOf" srcId="{BE67671F-8681-4C00-A12E-C0F589302C12}" destId="{041C822F-2880-4FE6-9C8B-8E76A47C5ED5}" srcOrd="1" destOrd="0" presId="urn:microsoft.com/office/officeart/2018/2/layout/IconVerticalSolidList"/>
    <dgm:cxn modelId="{261B0183-B6D9-45C3-BDA4-EF907AF63E72}" type="presParOf" srcId="{BE67671F-8681-4C00-A12E-C0F589302C12}" destId="{AA470CFD-A9A6-4A5E-BAFE-C5EFF7F450AC}" srcOrd="2" destOrd="0" presId="urn:microsoft.com/office/officeart/2018/2/layout/IconVerticalSolidList"/>
    <dgm:cxn modelId="{38EBE5F9-8D93-411D-AEDA-F780E425AC8E}" type="presParOf" srcId="{BE67671F-8681-4C00-A12E-C0F589302C12}" destId="{BE02B850-6EBE-4ABA-A441-D4B92219C7C1}" srcOrd="3" destOrd="0" presId="urn:microsoft.com/office/officeart/2018/2/layout/IconVerticalSolidList"/>
    <dgm:cxn modelId="{BFB620EF-7957-4D76-9A86-C1DB2F1D4B99}" type="presParOf" srcId="{DDDB9243-3D9A-45A4-A4DB-255DA806693A}" destId="{094585BF-9D4D-4066-BA20-2131EDAA1888}" srcOrd="3" destOrd="0" presId="urn:microsoft.com/office/officeart/2018/2/layout/IconVerticalSolidList"/>
    <dgm:cxn modelId="{D3A5A43C-2D7F-4D4D-9ACF-62F5E2BB0142}" type="presParOf" srcId="{DDDB9243-3D9A-45A4-A4DB-255DA806693A}" destId="{C186025D-A5BD-41E3-91AB-A16E428A7FF6}" srcOrd="4" destOrd="0" presId="urn:microsoft.com/office/officeart/2018/2/layout/IconVerticalSolidList"/>
    <dgm:cxn modelId="{9A6089E7-360D-4EB1-B3D0-BFF354A6F5BC}" type="presParOf" srcId="{C186025D-A5BD-41E3-91AB-A16E428A7FF6}" destId="{EA0BFB0D-887C-4F40-9B95-3DB5A62DEB13}" srcOrd="0" destOrd="0" presId="urn:microsoft.com/office/officeart/2018/2/layout/IconVerticalSolidList"/>
    <dgm:cxn modelId="{157C9D92-24AB-4BCE-9930-2D99E0B170EA}" type="presParOf" srcId="{C186025D-A5BD-41E3-91AB-A16E428A7FF6}" destId="{B0DB3166-EDCD-4A72-8CE6-94B237BDC64F}" srcOrd="1" destOrd="0" presId="urn:microsoft.com/office/officeart/2018/2/layout/IconVerticalSolidList"/>
    <dgm:cxn modelId="{F0795BA6-686C-4E26-854B-B9EF9893478C}" type="presParOf" srcId="{C186025D-A5BD-41E3-91AB-A16E428A7FF6}" destId="{75746800-3D8D-4971-B1C7-E66AC9DD47A0}" srcOrd="2" destOrd="0" presId="urn:microsoft.com/office/officeart/2018/2/layout/IconVerticalSolidList"/>
    <dgm:cxn modelId="{6894FDB7-AE81-4B52-BDE2-FD1C1EA383D2}" type="presParOf" srcId="{C186025D-A5BD-41E3-91AB-A16E428A7FF6}" destId="{AC841C29-E184-49E6-B2F9-F5C90667E1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EA66C-300F-48FF-B616-C3F9B22E3A9D}">
      <dsp:nvSpPr>
        <dsp:cNvPr id="0" name=""/>
        <dsp:cNvSpPr/>
      </dsp:nvSpPr>
      <dsp:spPr>
        <a:xfrm>
          <a:off x="0" y="0"/>
          <a:ext cx="10058399" cy="10815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88E10-5919-45D3-BAE4-50EFE090829D}">
      <dsp:nvSpPr>
        <dsp:cNvPr id="0" name=""/>
        <dsp:cNvSpPr/>
      </dsp:nvSpPr>
      <dsp:spPr>
        <a:xfrm>
          <a:off x="327154" y="243800"/>
          <a:ext cx="594827" cy="594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6F9FA-119F-42FC-ACC9-1133DC1A0E27}">
      <dsp:nvSpPr>
        <dsp:cNvPr id="0" name=""/>
        <dsp:cNvSpPr/>
      </dsp:nvSpPr>
      <dsp:spPr>
        <a:xfrm>
          <a:off x="1249137" y="462"/>
          <a:ext cx="8809262" cy="108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9" tIns="114459" rIns="114459" bIns="1144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500" kern="1200"/>
            <a:t>Interview </a:t>
          </a:r>
          <a:endParaRPr lang="en-US" sz="2500" kern="1200"/>
        </a:p>
      </dsp:txBody>
      <dsp:txXfrm>
        <a:off x="1249137" y="462"/>
        <a:ext cx="8809262" cy="1081503"/>
      </dsp:txXfrm>
    </dsp:sp>
    <dsp:sp modelId="{A34CB269-E419-49B7-B5AC-9B71AF8194CF}">
      <dsp:nvSpPr>
        <dsp:cNvPr id="0" name=""/>
        <dsp:cNvSpPr/>
      </dsp:nvSpPr>
      <dsp:spPr>
        <a:xfrm>
          <a:off x="0" y="1352342"/>
          <a:ext cx="10058399" cy="10815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C822F-2880-4FE6-9C8B-8E76A47C5ED5}">
      <dsp:nvSpPr>
        <dsp:cNvPr id="0" name=""/>
        <dsp:cNvSpPr/>
      </dsp:nvSpPr>
      <dsp:spPr>
        <a:xfrm>
          <a:off x="327154" y="1595680"/>
          <a:ext cx="594827" cy="5948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2B850-6EBE-4ABA-A441-D4B92219C7C1}">
      <dsp:nvSpPr>
        <dsp:cNvPr id="0" name=""/>
        <dsp:cNvSpPr/>
      </dsp:nvSpPr>
      <dsp:spPr>
        <a:xfrm>
          <a:off x="1249137" y="1352342"/>
          <a:ext cx="8809262" cy="108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9" tIns="114459" rIns="114459" bIns="1144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500" kern="1200"/>
            <a:t>Online research through videos how surveying is done </a:t>
          </a:r>
          <a:endParaRPr lang="en-US" sz="2500" kern="1200"/>
        </a:p>
      </dsp:txBody>
      <dsp:txXfrm>
        <a:off x="1249137" y="1352342"/>
        <a:ext cx="8809262" cy="1081503"/>
      </dsp:txXfrm>
    </dsp:sp>
    <dsp:sp modelId="{EA0BFB0D-887C-4F40-9B95-3DB5A62DEB13}">
      <dsp:nvSpPr>
        <dsp:cNvPr id="0" name=""/>
        <dsp:cNvSpPr/>
      </dsp:nvSpPr>
      <dsp:spPr>
        <a:xfrm>
          <a:off x="0" y="2704221"/>
          <a:ext cx="10058399" cy="10815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B3166-EDCD-4A72-8CE6-94B237BDC64F}">
      <dsp:nvSpPr>
        <dsp:cNvPr id="0" name=""/>
        <dsp:cNvSpPr/>
      </dsp:nvSpPr>
      <dsp:spPr>
        <a:xfrm>
          <a:off x="327154" y="2947560"/>
          <a:ext cx="594827" cy="5948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41C29-E184-49E6-B2F9-F5C90667E1D0}">
      <dsp:nvSpPr>
        <dsp:cNvPr id="0" name=""/>
        <dsp:cNvSpPr/>
      </dsp:nvSpPr>
      <dsp:spPr>
        <a:xfrm>
          <a:off x="1249137" y="2704221"/>
          <a:ext cx="8809262" cy="108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9" tIns="114459" rIns="114459" bIns="1144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500" kern="1200"/>
            <a:t>Witness first hand the equipment used by professional surveyors </a:t>
          </a:r>
          <a:endParaRPr lang="en-US" sz="2500" kern="1200"/>
        </a:p>
      </dsp:txBody>
      <dsp:txXfrm>
        <a:off x="1249137" y="2704221"/>
        <a:ext cx="8809262" cy="1081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0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3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9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0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0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5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8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9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2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2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911metallurgist.com/blog/crushing-plant-surge-bins-vs-stockpile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7861870-6A8E-4DDD-8DE2-909CFFBD3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55274-3DE0-4DF9-B537-2873BEFDF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4104E89-104E-4E65-A693-631F4C5CE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16FE7D7-6A79-408F-B27B-D378EEE18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E9DAE2E-0289-4FB3-8A69-DAA0A0AA0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36BB373-6326-44F1-9B44-4E55C4BC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8135F52-5291-4CC9-AFD8-9AE4683D1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495AD22-9F0C-4EED-B895-9227C795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CAD2097-745B-4FED-BBF3-D3BEF41D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B6FD381-B092-46F4-9195-DFCD2AE7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F8C46B0-088A-4D98-B589-25426A323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E553E74-B64A-44B3-9446-E346D53E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CD9A238-C92A-41FA-B4F6-8604FE5F2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6E90D44-18A2-4216-BBD5-B3E059EA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C7138BA-DA37-4EB0-88F0-191344597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05CB203-4AC6-46EE-9A10-6CFB1B443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1045457-59FA-436A-8C16-79A07605D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8EAE40C-5126-4E1A-BB3B-1834EC890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80F3822-ADB8-46D8-8528-B946CA22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7F31617-527F-483F-95EA-DBA880C2A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B3359A7F-3190-4775-8064-02D289FA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32">
            <a:extLst>
              <a:ext uri="{FF2B5EF4-FFF2-40B4-BE49-F238E27FC236}">
                <a16:creationId xmlns:a16="http://schemas.microsoft.com/office/drawing/2014/main" id="{636734CA-7DEB-4ADB-B824-0E93650EA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6C94DD00-7851-4977-B63B-7B82E917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6740" y="321731"/>
            <a:ext cx="3477458" cy="3477458"/>
          </a:xfrm>
          <a:prstGeom prst="rect">
            <a:avLst/>
          </a:prstGeom>
          <a:ln w="12700">
            <a:noFill/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E625A4C-E525-4DF0-9380-249F5C8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6" name="Isosceles Triangle 39">
              <a:extLst>
                <a:ext uri="{FF2B5EF4-FFF2-40B4-BE49-F238E27FC236}">
                  <a16:creationId xmlns:a16="http://schemas.microsoft.com/office/drawing/2014/main" id="{133BE1D0-B724-4F5B-AA85-4AB5D131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252F3-D811-4B39-8BF1-86C69C262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AC4707-7452-4811-8B74-B85495C7E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982" y="4293388"/>
            <a:ext cx="8833655" cy="727748"/>
          </a:xfrm>
        </p:spPr>
        <p:txBody>
          <a:bodyPr>
            <a:normAutofit/>
          </a:bodyPr>
          <a:lstStyle/>
          <a:p>
            <a:r>
              <a:rPr lang="en-US" sz="3700"/>
              <a:t>STOCKPILE VALIDATION &amp; 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5896B-B035-4487-99DD-5BD9F21CC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983" y="5021137"/>
            <a:ext cx="8833654" cy="522636"/>
          </a:xfrm>
        </p:spPr>
        <p:txBody>
          <a:bodyPr>
            <a:normAutofit/>
          </a:bodyPr>
          <a:lstStyle/>
          <a:p>
            <a:r>
              <a:rPr lang="en-US" sz="1600" dirty="0"/>
              <a:t>Hamill Marinda and Gabe </a:t>
            </a:r>
            <a:r>
              <a:rPr lang="en-US" sz="1600" dirty="0" err="1"/>
              <a:t>Tiano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5596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938A4-805D-4C19-9507-6F68F5C8D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/>
              <a:t>PROTOTYPE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BE3CB93-0822-4CE1-A04E-0158A83B2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854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24D248-87CA-4666-BB50-B93BF1A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1446A0E-C360-4370-A384-224EF4B9D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75CF781-ABBD-4539-AE85-B013EDD7E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3350EF4-E7A6-48D2-8B21-9DD8F1CB9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F517A69-FE01-464B-9A05-3499576A9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ADC7005-409B-4A18-ABD2-3BC40B989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7E7D4D7-F6DE-4530-876A-7AF7ED933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FD811BB-DC05-49BD-934D-C52A0455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28F383D-072B-4F56-8238-83F7F524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F3E6887-3D62-47E0-BF7E-80A33A3EA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F932455-2E90-40F2-914E-CB4D46E56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CE34E18-538E-4FBE-A20F-A3F830A6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7D614BDF-54BD-46C3-85E5-96EE7B68B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C98C1F4-37D1-4C8C-B86F-C8F65A3C4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C38DF64-C855-4E1D-9327-5444A4E86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E27D78D-BB9D-4B2A-8583-B4B2E14FB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D78ECA6-F850-4BA2-AD0A-E32F2C97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717E14-EE6A-4BA3-B519-F0E6220BB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2CDDB7E-90AB-4368-AED4-F2904A31A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B060D4-4D56-4ABD-B495-528477EEA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BE3980-E33C-47F5-9C30-74FF864B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B0C41B-5860-492D-A229-2AD0EB47B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8FED3E4-0FF2-4D7C-8C6E-F8DA2ED0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24D354D-03E8-4B3C-AE46-3134F3D1B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99CFFE-DA0E-4054-A98E-637FEB1FA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B720E2-8A02-4886-B3F3-2C28F0DB3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889A47C-D4C0-4050-9FD7-C6E68BB2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196A917C-4FB7-4EE0-B2AF-5B424C921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AD042BA0-4DD8-41BC-8B1B-82E7C21B5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8B5FD66D-A2C4-4D2F-A79D-F9A85F1E7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D81BA58D-9E68-4371-96FD-F7FA84B86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945C143-4385-4ECD-AEC8-E2B950C08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E47EA07A-986C-4416-8274-40317A00B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DF9F493-715E-4E94-BC84-2D3AAED6A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C1E6687-33C1-4307-80DD-B44908DB3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BA9831A9-B617-427A-BDC1-D2C0DFD03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F861664D-E779-4577-9079-2A5159145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0F5BBF32-13D4-43E4-A8B1-D6EF5958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EE320952-217D-46F1-9268-CA37990B8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F3932B73-1A86-4337-8615-5F7BCC061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F4D47F6-8F19-461F-BC0F-462182EC1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8E7FF1EC-DD12-49F9-AF1B-8DA881C24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0F80CCAF-5784-404C-8A6C-39854025A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DB9609D2-E1D2-4E95-920F-6B1D45B2A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F2EEBF02-66CE-459B-8536-D7C4D498C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299AFBB2-AE53-4B3A-AEA9-F61FA090E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3467" r="-1" b="16441"/>
          <a:stretch/>
        </p:blipFill>
        <p:spPr>
          <a:xfrm>
            <a:off x="-5519" y="562155"/>
            <a:ext cx="12191695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EDA27B9-3726-4A21-8FF8-A3B93EAA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E1E5536E-2CC6-444C-A432-731D58F0B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8AA722D-8306-4F4C-A2CB-382699312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93D2A5-7CF2-4D80-951A-35B083E1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Surveying Device Prototype</a:t>
            </a:r>
          </a:p>
        </p:txBody>
      </p:sp>
    </p:spTree>
    <p:extLst>
      <p:ext uri="{BB962C8B-B14F-4D97-AF65-F5344CB8AC3E}">
        <p14:creationId xmlns:p14="http://schemas.microsoft.com/office/powerpoint/2010/main" val="165479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818DD422-E614-4F5A-9D03-06E3BF867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2" t="13996" r="11314" b="16876"/>
          <a:stretch/>
        </p:blipFill>
        <p:spPr>
          <a:xfrm rot="16200000">
            <a:off x="1717999" y="-416571"/>
            <a:ext cx="2905170" cy="43817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53EC7DB-ED1E-47AE-9E2B-F40D74E48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3" r="12538" b="5436"/>
          <a:stretch/>
        </p:blipFill>
        <p:spPr>
          <a:xfrm>
            <a:off x="6712198" y="321734"/>
            <a:ext cx="4304266" cy="290517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close up of a device&#10;&#10;Description automatically generated">
            <a:extLst>
              <a:ext uri="{FF2B5EF4-FFF2-40B4-BE49-F238E27FC236}">
                <a16:creationId xmlns:a16="http://schemas.microsoft.com/office/drawing/2014/main" id="{B82F9BCD-5C36-46B2-B747-4FFEFC845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5" t="11582" r="7908" b="17238"/>
          <a:stretch/>
        </p:blipFill>
        <p:spPr>
          <a:xfrm rot="16200000">
            <a:off x="1790303" y="2932342"/>
            <a:ext cx="2760560" cy="415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775F4B-CEF2-44F6-B4FC-406B83A7F5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9" t="9931" r="7164" b="15812"/>
          <a:stretch/>
        </p:blipFill>
        <p:spPr>
          <a:xfrm rot="16200000">
            <a:off x="7484051" y="2969728"/>
            <a:ext cx="2760560" cy="40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1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C79E3E-01A1-4660-9986-C9F571C28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5" t="13128" r="9395" b="15692"/>
          <a:stretch/>
        </p:blipFill>
        <p:spPr>
          <a:xfrm rot="16200000">
            <a:off x="1757736" y="2837469"/>
            <a:ext cx="2905170" cy="451317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B08C52E-A3B4-4DFE-948F-3EB111F20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" t="15451" r="10738" b="13356"/>
          <a:stretch/>
        </p:blipFill>
        <p:spPr>
          <a:xfrm rot="16200000">
            <a:off x="7665043" y="3027122"/>
            <a:ext cx="2905170" cy="427847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close up of a device&#10;&#10;Description automatically generated">
            <a:extLst>
              <a:ext uri="{FF2B5EF4-FFF2-40B4-BE49-F238E27FC236}">
                <a16:creationId xmlns:a16="http://schemas.microsoft.com/office/drawing/2014/main" id="{C139B81A-DA7A-4CE8-B440-4036D7498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0" t="10177" r="10844" b="18941"/>
          <a:stretch/>
        </p:blipFill>
        <p:spPr>
          <a:xfrm rot="16200000">
            <a:off x="7748480" y="-489636"/>
            <a:ext cx="2760560" cy="4256211"/>
          </a:xfrm>
          <a:prstGeom prst="rect">
            <a:avLst/>
          </a:prstGeom>
        </p:spPr>
      </p:pic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DE8530E-3A0B-4750-B1A7-F4F6944308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4" t="10872" r="6461" b="15692"/>
          <a:stretch/>
        </p:blipFill>
        <p:spPr>
          <a:xfrm rot="16200000">
            <a:off x="1790303" y="-389941"/>
            <a:ext cx="2760560" cy="41631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621C8B-9C95-49DC-8998-7EA3C05D60D3}"/>
              </a:ext>
            </a:extLst>
          </p:cNvPr>
          <p:cNvSpPr txBox="1"/>
          <p:nvPr/>
        </p:nvSpPr>
        <p:spPr>
          <a:xfrm>
            <a:off x="7118253" y="4110225"/>
            <a:ext cx="1420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Volume: 45,000 ft cu</a:t>
            </a:r>
          </a:p>
          <a:p>
            <a:r>
              <a:rPr lang="en-US" sz="1000" dirty="0"/>
              <a:t>Area: 13,000 ft </a:t>
            </a:r>
            <a:r>
              <a:rPr lang="en-US" sz="1000" dirty="0" err="1"/>
              <a:t>sq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604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B8A6D-12E0-466D-AF87-DF4BB6D3C6E7}"/>
              </a:ext>
            </a:extLst>
          </p:cNvPr>
          <p:cNvSpPr txBox="1"/>
          <p:nvPr/>
        </p:nvSpPr>
        <p:spPr>
          <a:xfrm>
            <a:off x="2616277" y="2061838"/>
            <a:ext cx="6959446" cy="166247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8186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68C5-C15D-45FB-B4BC-9A2C22ADA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82" y="1556895"/>
            <a:ext cx="3501197" cy="642965"/>
          </a:xfrm>
        </p:spPr>
        <p:txBody>
          <a:bodyPr/>
          <a:lstStyle/>
          <a:p>
            <a:r>
              <a:rPr lang="en-US" dirty="0"/>
              <a:t>NEEDFINDING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517DA-7EE6-48A4-A8EC-0F586938D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2609" y="2345634"/>
            <a:ext cx="3816626" cy="254441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PH" sz="2000" dirty="0">
                <a:solidFill>
                  <a:schemeClr val="tx1"/>
                </a:solidFill>
              </a:rPr>
              <a:t>Stockpile Validation </a:t>
            </a:r>
          </a:p>
          <a:p>
            <a:pPr marL="292608" lvl="1"/>
            <a:r>
              <a:rPr lang="en-PH" sz="1600" dirty="0"/>
              <a:t>Stockpile Surveying</a:t>
            </a:r>
          </a:p>
          <a:p>
            <a:pPr marL="292608" lvl="1"/>
            <a:r>
              <a:rPr lang="en-PH" sz="1600" dirty="0"/>
              <a:t>Volume Calculation </a:t>
            </a:r>
          </a:p>
          <a:p>
            <a:pPr marL="292608" lvl="1"/>
            <a:r>
              <a:rPr lang="en-US" sz="1600" dirty="0"/>
              <a:t>3d Modelling/DEM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4BAE0-A637-488D-8DA8-92FE13E48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8841"/>
          <a:stretch/>
        </p:blipFill>
        <p:spPr>
          <a:xfrm>
            <a:off x="5685183" y="0"/>
            <a:ext cx="6506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7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373AAB-94EE-4744-8DAA-58563C951C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85085392"/>
              </p:ext>
            </p:extLst>
          </p:nvPr>
        </p:nvGraphicFramePr>
        <p:xfrm>
          <a:off x="1066800" y="760205"/>
          <a:ext cx="10058400" cy="3786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7C6054D1-2427-4298-9447-569FB27DD4C7}"/>
              </a:ext>
            </a:extLst>
          </p:cNvPr>
          <p:cNvSpPr/>
          <p:nvPr/>
        </p:nvSpPr>
        <p:spPr>
          <a:xfrm>
            <a:off x="0" y="5830957"/>
            <a:ext cx="9289774" cy="1027043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How did we examine it and in what method ? </a:t>
            </a:r>
          </a:p>
        </p:txBody>
      </p:sp>
    </p:spTree>
    <p:extLst>
      <p:ext uri="{BB962C8B-B14F-4D97-AF65-F5344CB8AC3E}">
        <p14:creationId xmlns:p14="http://schemas.microsoft.com/office/powerpoint/2010/main" val="23061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F08744-9D7B-4693-B8D6-2A5210AE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32">
            <a:extLst>
              <a:ext uri="{FF2B5EF4-FFF2-40B4-BE49-F238E27FC236}">
                <a16:creationId xmlns:a16="http://schemas.microsoft.com/office/drawing/2014/main" id="{5B2E630F-F386-44FA-B1A1-C10A9BF43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3567C09-8B4D-49A6-A711-C44C5807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56A185-1C46-4962-84FC-F15845E7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2349925"/>
            <a:ext cx="2441894" cy="2456442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Discovered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EF604-DE56-4DAA-8C11-97D6FBB3E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19" y="1111249"/>
            <a:ext cx="6554001" cy="4635503"/>
          </a:xfrm>
        </p:spPr>
        <p:txBody>
          <a:bodyPr>
            <a:normAutofit/>
          </a:bodyPr>
          <a:lstStyle/>
          <a:p>
            <a:r>
              <a:rPr lang="en-PH" dirty="0"/>
              <a:t>Data Acquisition is slow because of the following reason: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The equipment is heavy, bulky and expensive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The object being surveyed is huge and uneven in shape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The environment is harsh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Due to time constraint, surveyors do random sampling to represent the whole stockyard which affects the accuracy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Safety concern of the surveyors </a:t>
            </a:r>
          </a:p>
          <a:p>
            <a:r>
              <a:rPr lang="en-US" dirty="0"/>
              <a:t>Generating output which is volume and its 3D model requires: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Expertise of the Computer Aided Design Software </a:t>
            </a:r>
          </a:p>
          <a:p>
            <a:pPr marL="29260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00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03E61-7CA1-4914-93AA-944B0265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Point of View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A5D90-FD31-4ADA-9F95-FA6B4E0B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382495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PH" dirty="0"/>
              <a:t> Volume Validation would be easier, more efficient, and more accurate if there will be a device that can use </a:t>
            </a:r>
            <a:r>
              <a:rPr lang="en-PH" dirty="0">
                <a:highlight>
                  <a:srgbClr val="FFFF00"/>
                </a:highlight>
              </a:rPr>
              <a:t>remotely</a:t>
            </a:r>
            <a:r>
              <a:rPr lang="en-PH" dirty="0"/>
              <a:t> and can conduct the data collection </a:t>
            </a:r>
            <a:r>
              <a:rPr lang="en-PH" dirty="0">
                <a:highlight>
                  <a:srgbClr val="FFFF00"/>
                </a:highlight>
              </a:rPr>
              <a:t>aerially</a:t>
            </a:r>
            <a:r>
              <a:rPr lang="en-PH" dirty="0"/>
              <a:t>. Also, if there is an application that can </a:t>
            </a:r>
            <a:r>
              <a:rPr lang="en-PH" dirty="0">
                <a:highlight>
                  <a:srgbClr val="FFFF00"/>
                </a:highlight>
              </a:rPr>
              <a:t>automatically</a:t>
            </a:r>
            <a:r>
              <a:rPr lang="en-PH" dirty="0"/>
              <a:t> generate the output such as 3D Model and calculate the Area, Volume,  Cut and Fill.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6D9D-CE0D-4A8B-B952-55AF2ACE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2B24-581F-473A-AB95-8F2588B4D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story board will help us visually understand the problem the surveyors in dealing with the task </a:t>
            </a:r>
          </a:p>
        </p:txBody>
      </p:sp>
    </p:spTree>
    <p:extLst>
      <p:ext uri="{BB962C8B-B14F-4D97-AF65-F5344CB8AC3E}">
        <p14:creationId xmlns:p14="http://schemas.microsoft.com/office/powerpoint/2010/main" val="125593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EC70E0-29CF-48EC-B75D-C26C8A60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784" r="26641" b="52316"/>
          <a:stretch/>
        </p:blipFill>
        <p:spPr>
          <a:xfrm>
            <a:off x="1701479" y="81033"/>
            <a:ext cx="9132425" cy="3428990"/>
          </a:xfrm>
          <a:prstGeom prst="rect">
            <a:avLst/>
          </a:prstGeom>
        </p:spPr>
      </p:pic>
      <p:pic>
        <p:nvPicPr>
          <p:cNvPr id="32" name="Picture 3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5D15A57-65F2-4E34-B909-4CD4949D6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3435" r="2662" b="52316"/>
          <a:stretch/>
        </p:blipFill>
        <p:spPr>
          <a:xfrm>
            <a:off x="4742726" y="3347977"/>
            <a:ext cx="3049930" cy="3428990"/>
          </a:xfrm>
          <a:prstGeom prst="rect">
            <a:avLst/>
          </a:prstGeom>
        </p:spPr>
      </p:pic>
      <p:pic>
        <p:nvPicPr>
          <p:cNvPr id="34" name="Picture 3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2B2C37E-EBB3-425E-9059-7D5C20DDC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7257" r="76958" b="1"/>
          <a:stretch/>
        </p:blipFill>
        <p:spPr>
          <a:xfrm>
            <a:off x="7843305" y="3442394"/>
            <a:ext cx="2939950" cy="3617089"/>
          </a:xfrm>
          <a:prstGeom prst="rect">
            <a:avLst/>
          </a:prstGeom>
        </p:spPr>
      </p:pic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D370EDF4-E590-4C39-88FD-0EDB48A7F66A}"/>
              </a:ext>
            </a:extLst>
          </p:cNvPr>
          <p:cNvSpPr/>
          <p:nvPr/>
        </p:nvSpPr>
        <p:spPr>
          <a:xfrm>
            <a:off x="0" y="5579165"/>
            <a:ext cx="4545496" cy="127883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 </a:t>
            </a:r>
            <a:r>
              <a:rPr lang="en-US" sz="4000" dirty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4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D370EDF4-E590-4C39-88FD-0EDB48A7F66A}"/>
              </a:ext>
            </a:extLst>
          </p:cNvPr>
          <p:cNvSpPr/>
          <p:nvPr/>
        </p:nvSpPr>
        <p:spPr>
          <a:xfrm>
            <a:off x="0" y="5579165"/>
            <a:ext cx="4545496" cy="127883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 </a:t>
            </a:r>
            <a:r>
              <a:rPr lang="en-US" sz="4000" dirty="0"/>
              <a:t>PROBLEM</a:t>
            </a:r>
            <a:endParaRPr lang="en-US" dirty="0"/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E1929D-BB54-4748-A1D8-209EF9BC7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070" t="2851" r="22222" b="18695"/>
          <a:stretch/>
        </p:blipFill>
        <p:spPr>
          <a:xfrm rot="16200000">
            <a:off x="4337640" y="-1177002"/>
            <a:ext cx="3816631" cy="79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EC70E0-29CF-48EC-B75D-C26C8A60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2861" t="48439" r="485" b="1"/>
          <a:stretch/>
        </p:blipFill>
        <p:spPr>
          <a:xfrm>
            <a:off x="1692559" y="1522562"/>
            <a:ext cx="8462326" cy="3059456"/>
          </a:xfrm>
          <a:prstGeom prst="rect">
            <a:avLst/>
          </a:prstGeom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DB0A8F98-0780-45F3-9416-633A43CCC253}"/>
              </a:ext>
            </a:extLst>
          </p:cNvPr>
          <p:cNvSpPr/>
          <p:nvPr/>
        </p:nvSpPr>
        <p:spPr>
          <a:xfrm>
            <a:off x="0" y="5579165"/>
            <a:ext cx="4545496" cy="127883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 </a:t>
            </a:r>
            <a:r>
              <a:rPr lang="en-US" sz="4000" dirty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7139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 Light</vt:lpstr>
      <vt:lpstr>Rockwell</vt:lpstr>
      <vt:lpstr>Wingdings</vt:lpstr>
      <vt:lpstr>Atlas</vt:lpstr>
      <vt:lpstr>STOCKPILE VALIDATION &amp; VALUATION</vt:lpstr>
      <vt:lpstr>NEEDFINDING</vt:lpstr>
      <vt:lpstr>PowerPoint Presentation</vt:lpstr>
      <vt:lpstr>Discovered breakdown</vt:lpstr>
      <vt:lpstr>Point of View</vt:lpstr>
      <vt:lpstr>STORYBOARD</vt:lpstr>
      <vt:lpstr>PowerPoint Presentation</vt:lpstr>
      <vt:lpstr>PowerPoint Presentation</vt:lpstr>
      <vt:lpstr>PowerPoint Presentation</vt:lpstr>
      <vt:lpstr>PROTOTYPE</vt:lpstr>
      <vt:lpstr>Surveying Device Prototype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STOCKPILE VALIDATION &amp; VALUATION</dc:title>
  <dc:creator>APC Guest</dc:creator>
  <cp:lastModifiedBy>APC Guest</cp:lastModifiedBy>
  <cp:revision>1</cp:revision>
  <dcterms:created xsi:type="dcterms:W3CDTF">2019-08-05T04:39:55Z</dcterms:created>
  <dcterms:modified xsi:type="dcterms:W3CDTF">2019-08-05T04:40:42Z</dcterms:modified>
</cp:coreProperties>
</file>